
<file path=[Content_Types].xml><?xml version="1.0" encoding="utf-8"?>
<Types xmlns="http://schemas.openxmlformats.org/package/2006/content-types">
  <Default Extension="jpeg" ContentType="image/jpeg"/>
  <Default Extension="JPG" ContentType="image/.jpg"/>
  <Default Extension="bmp" ContentType="image/bmp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3"/>
    <p:sldId id="259" r:id="rId4"/>
    <p:sldId id="261" r:id="rId5"/>
    <p:sldId id="265" r:id="rId6"/>
    <p:sldId id="268" r:id="rId7"/>
    <p:sldId id="269" r:id="rId8"/>
    <p:sldId id="270" r:id="rId9"/>
    <p:sldId id="273" r:id="rId10"/>
    <p:sldId id="275" r:id="rId11"/>
    <p:sldId id="276" r:id="rId12"/>
    <p:sldId id="278" r:id="rId13"/>
    <p:sldId id="282" r:id="rId14"/>
    <p:sldId id="284" r:id="rId15"/>
    <p:sldId id="295" r:id="rId16"/>
  </p:sldIdLst>
  <p:sldSz cx="14630400" cy="8229600" type="screen4x3"/>
  <p:notesSz cx="6858000" cy="9144000"/>
  <p:custDataLst>
    <p:tags r:id="rId20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0" Type="http://schemas.openxmlformats.org/officeDocument/2006/relationships/tags" Target="tags/tag1.xml"/><Relationship Id="rId2" Type="http://schemas.openxmlformats.org/officeDocument/2006/relationships/theme" Target="theme/theme1.xml"/><Relationship Id="rId19" Type="http://schemas.openxmlformats.org/officeDocument/2006/relationships/tableStyles" Target="tableStyles.xml"/><Relationship Id="rId18" Type="http://schemas.openxmlformats.org/officeDocument/2006/relationships/viewProps" Target="viewProps.xml"/><Relationship Id="rId17" Type="http://schemas.openxmlformats.org/officeDocument/2006/relationships/presProps" Target="presProps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 panose="020B0604020202020204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 panose="020B0604020202020204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 panose="020B0604020202020204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 panose="020B0604020202020204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bm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0.bmp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1.bmp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2.bmp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3.bmp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4.bm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bm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bmp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bm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bmp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.bmp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.bmp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.bmp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9.bm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1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4445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144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174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186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203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288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6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41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73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95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98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99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138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142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COMMONDATA" val="eyJoZGlkIjoiY2M3MGI2NzllODQzNDRiYjljMDJjYTBjMDgzMTI1YzYifQ==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WPS 演示</Application>
  <PresentationFormat>On-screen Show (4:3)</PresentationFormat>
  <Paragraphs>0</Paragraphs>
  <Slides>14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2" baseType="lpstr">
      <vt:lpstr>Arial</vt:lpstr>
      <vt:lpstr>宋体</vt:lpstr>
      <vt:lpstr>Wingdings</vt:lpstr>
      <vt:lpstr>Arial</vt:lpstr>
      <vt:lpstr>微软雅黑</vt:lpstr>
      <vt:lpstr>Arial Unicode MS</vt:lpstr>
      <vt:lpstr>Calibri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dc:description>generated using python-pptx</dc:description>
  <cp:lastModifiedBy>minis</cp:lastModifiedBy>
  <cp:revision>3</cp:revision>
  <dcterms:created xsi:type="dcterms:W3CDTF">2013-01-27T09:14:00Z</dcterms:created>
  <dcterms:modified xsi:type="dcterms:W3CDTF">2022-09-06T14:01:24Z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726D28F493064531BF12DFB7A4F0B7F9</vt:lpwstr>
  </property>
  <property fmtid="{D5CDD505-2E9C-101B-9397-08002B2CF9AE}" pid="3" name="KSOProductBuildVer">
    <vt:lpwstr>2052-11.1.0.12313</vt:lpwstr>
  </property>
</Properties>
</file>